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2" r:id="rId6"/>
    <p:sldId id="263" r:id="rId7"/>
    <p:sldId id="264" r:id="rId8"/>
    <p:sldId id="265" r:id="rId9"/>
    <p:sldId id="266" r:id="rId10"/>
    <p:sldId id="267" r:id="rId11"/>
    <p:sldId id="260" r:id="rId12"/>
    <p:sldId id="261" r:id="rId13"/>
    <p:sldId id="268" r:id="rId14"/>
    <p:sldId id="269" r:id="rId15"/>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45" autoAdjust="0"/>
  </p:normalViewPr>
  <p:slideViewPr>
    <p:cSldViewPr>
      <p:cViewPr varScale="1">
        <p:scale>
          <a:sx n="70" d="100"/>
          <a:sy n="70" d="100"/>
        </p:scale>
        <p:origin x="-20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A31D38F-B9F3-4CD4-AB3E-01085E54F8CE}" type="datetimeFigureOut">
              <a:rPr lang="zh-TW" altLang="en-US" smtClean="0"/>
              <a:t>2015/12/25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F0FF661-300B-4EE9-84FD-338D72B74A36}" type="slidenum">
              <a:rPr lang="zh-TW" altLang="en-US" smtClean="0"/>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CA31D38F-B9F3-4CD4-AB3E-01085E54F8CE}" type="datetimeFigureOut">
              <a:rPr lang="zh-TW" altLang="en-US" smtClean="0"/>
              <a:t>2015/12/25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F0FF661-300B-4EE9-84FD-338D72B74A36}" type="slidenum">
              <a:rPr lang="zh-TW" altLang="en-US" smtClean="0"/>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CA31D38F-B9F3-4CD4-AB3E-01085E54F8CE}" type="datetimeFigureOut">
              <a:rPr lang="zh-TW" altLang="en-US" smtClean="0"/>
              <a:t>2015/12/25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F0FF661-300B-4EE9-84FD-338D72B74A36}" type="slidenum">
              <a:rPr lang="zh-TW" altLang="en-US" smtClean="0"/>
              <a:t>‹#›</a:t>
            </a:fld>
            <a:endParaRPr lang="zh-TW" alt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4" name="Date Placeholder 3"/>
          <p:cNvSpPr>
            <a:spLocks noGrp="1"/>
          </p:cNvSpPr>
          <p:nvPr>
            <p:ph type="dt" sz="half" idx="10"/>
          </p:nvPr>
        </p:nvSpPr>
        <p:spPr/>
        <p:txBody>
          <a:bodyPr/>
          <a:lstStyle/>
          <a:p>
            <a:fld id="{CA31D38F-B9F3-4CD4-AB3E-01085E54F8CE}" type="datetimeFigureOut">
              <a:rPr lang="zh-TW" altLang="en-US" smtClean="0"/>
              <a:t>2015/12/25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F0FF661-300B-4EE9-84FD-338D72B74A36}" type="slidenum">
              <a:rPr lang="zh-TW" altLang="en-US" smtClean="0"/>
              <a:t>‹#›</a:t>
            </a:fld>
            <a:endParaRPr lang="zh-TW" altLang="en-US"/>
          </a:p>
        </p:txBody>
      </p:sp>
      <p:sp>
        <p:nvSpPr>
          <p:cNvPr id="7" name="Title 6"/>
          <p:cNvSpPr>
            <a:spLocks noGrp="1"/>
          </p:cNvSpPr>
          <p:nvPr>
            <p:ph type="title"/>
          </p:nvPr>
        </p:nvSpPr>
        <p:spPr/>
        <p:txBody>
          <a:bodyPr/>
          <a:lstStyle/>
          <a:p>
            <a:r>
              <a:rPr lang="zh-TW" altLang="en-US" smtClean="0"/>
              <a:t>按一下以編輯母片標題樣式</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CA31D38F-B9F3-4CD4-AB3E-01085E54F8CE}" type="datetimeFigureOut">
              <a:rPr lang="zh-TW" altLang="en-US" smtClean="0"/>
              <a:t>2015/12/25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4F0FF661-300B-4EE9-84FD-338D72B74A36}" type="slidenum">
              <a:rPr lang="zh-TW" altLang="en-US" smtClean="0"/>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5" name="Date Placeholder 4"/>
          <p:cNvSpPr>
            <a:spLocks noGrp="1"/>
          </p:cNvSpPr>
          <p:nvPr>
            <p:ph type="dt" sz="half" idx="10"/>
          </p:nvPr>
        </p:nvSpPr>
        <p:spPr/>
        <p:txBody>
          <a:bodyPr/>
          <a:lstStyle/>
          <a:p>
            <a:fld id="{CA31D38F-B9F3-4CD4-AB3E-01085E54F8CE}" type="datetimeFigureOut">
              <a:rPr lang="zh-TW" altLang="en-US" smtClean="0"/>
              <a:t>2015/12/25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F0FF661-300B-4EE9-84FD-338D72B74A36}" type="slidenum">
              <a:rPr lang="zh-TW" altLang="en-US" smtClean="0"/>
              <a:t>‹#›</a:t>
            </a:fld>
            <a:endParaRPr lang="zh-TW" altLang="en-US"/>
          </a:p>
        </p:txBody>
      </p:sp>
      <p:sp>
        <p:nvSpPr>
          <p:cNvPr id="9" name="Content Placeholder 8"/>
          <p:cNvSpPr>
            <a:spLocks noGrp="1"/>
          </p:cNvSpPr>
          <p:nvPr>
            <p:ph sz="quarter" idx="13"/>
          </p:nvPr>
        </p:nvSpPr>
        <p:spPr>
          <a:xfrm>
            <a:off x="676655" y="2679192"/>
            <a:ext cx="3822192" cy="3447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A31D38F-B9F3-4CD4-AB3E-01085E54F8CE}" type="datetimeFigureOut">
              <a:rPr lang="zh-TW" altLang="en-US" smtClean="0"/>
              <a:t>2015/12/25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4F0FF661-300B-4EE9-84FD-338D72B74A36}" type="slidenum">
              <a:rPr lang="zh-TW" altLang="en-US" smtClean="0"/>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Date Placeholder 2"/>
          <p:cNvSpPr>
            <a:spLocks noGrp="1"/>
          </p:cNvSpPr>
          <p:nvPr>
            <p:ph type="dt" sz="half" idx="10"/>
          </p:nvPr>
        </p:nvSpPr>
        <p:spPr/>
        <p:txBody>
          <a:bodyPr/>
          <a:lstStyle/>
          <a:p>
            <a:fld id="{CA31D38F-B9F3-4CD4-AB3E-01085E54F8CE}" type="datetimeFigureOut">
              <a:rPr lang="zh-TW" altLang="en-US" smtClean="0"/>
              <a:t>2015/12/25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4F0FF661-300B-4EE9-84FD-338D72B74A36}" type="slidenum">
              <a:rPr lang="zh-TW" altLang="en-US" smtClean="0"/>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CA31D38F-B9F3-4CD4-AB3E-01085E54F8CE}" type="datetimeFigureOut">
              <a:rPr lang="zh-TW" altLang="en-US" smtClean="0"/>
              <a:t>2015/12/25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4F0FF661-300B-4EE9-84FD-338D72B74A36}" type="slidenum">
              <a:rPr lang="zh-TW" altLang="en-US" smtClean="0"/>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CA31D38F-B9F3-4CD4-AB3E-01085E54F8CE}" type="datetimeFigureOut">
              <a:rPr lang="zh-TW" altLang="en-US" smtClean="0"/>
              <a:t>2015/12/25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F0FF661-300B-4EE9-84FD-338D72B74A36}" type="slidenum">
              <a:rPr lang="zh-TW" altLang="en-US" smtClean="0"/>
              <a:t>‹#›</a:t>
            </a:fld>
            <a:endParaRPr lang="zh-TW" alt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CA31D38F-B9F3-4CD4-AB3E-01085E54F8CE}" type="datetimeFigureOut">
              <a:rPr lang="zh-TW" altLang="en-US" smtClean="0"/>
              <a:t>2015/12/25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4F0FF661-300B-4EE9-84FD-338D72B74A36}" type="slidenum">
              <a:rPr lang="zh-TW" altLang="en-US" smtClean="0"/>
              <a:t>‹#›</a:t>
            </a:fld>
            <a:endParaRPr lang="zh-TW" alt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CA31D38F-B9F3-4CD4-AB3E-01085E54F8CE}" type="datetimeFigureOut">
              <a:rPr lang="zh-TW" altLang="en-US" smtClean="0"/>
              <a:t>2015/12/25</a:t>
            </a:fld>
            <a:endParaRPr lang="zh-TW" alt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zh-TW" alt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4F0FF661-300B-4EE9-84FD-338D72B74A36}" type="slidenum">
              <a:rPr lang="zh-TW" altLang="en-US" smtClean="0"/>
              <a:t>‹#›</a:t>
            </a:fld>
            <a:endParaRPr lang="zh-TW" alt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933825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C:\Users\pablo\Desktop\1712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081" y="1470710"/>
            <a:ext cx="4813746" cy="2707732"/>
          </a:xfrm>
          <a:prstGeom prst="rect">
            <a:avLst/>
          </a:prstGeom>
          <a:noFill/>
          <a:extLst>
            <a:ext uri="{909E8E84-426E-40DD-AFC4-6F175D3DCCD1}">
              <a14:hiddenFill xmlns:a14="http://schemas.microsoft.com/office/drawing/2010/main">
                <a:solidFill>
                  <a:srgbClr val="FFFFFF"/>
                </a:solidFill>
              </a14:hiddenFill>
            </a:ext>
          </a:extLst>
        </p:spPr>
      </p:pic>
      <p:sp>
        <p:nvSpPr>
          <p:cNvPr id="2" name="內容版面配置區 1"/>
          <p:cNvSpPr>
            <a:spLocks noGrp="1"/>
          </p:cNvSpPr>
          <p:nvPr>
            <p:ph idx="1"/>
          </p:nvPr>
        </p:nvSpPr>
        <p:spPr/>
        <p:txBody>
          <a:bodyPr/>
          <a:lstStyle/>
          <a:p>
            <a:endParaRPr lang="zh-TW" altLang="en-US"/>
          </a:p>
        </p:txBody>
      </p:sp>
      <p:sp>
        <p:nvSpPr>
          <p:cNvPr id="3" name="標題 2"/>
          <p:cNvSpPr>
            <a:spLocks noGrp="1"/>
          </p:cNvSpPr>
          <p:nvPr>
            <p:ph type="title"/>
          </p:nvPr>
        </p:nvSpPr>
        <p:spPr/>
        <p:txBody>
          <a:bodyPr/>
          <a:lstStyle/>
          <a:p>
            <a:r>
              <a:rPr lang="zh-TW" altLang="en-US" dirty="0" smtClean="0"/>
              <a:t>其他 </a:t>
            </a:r>
            <a:r>
              <a:rPr lang="en-US" altLang="zh-TW" dirty="0" smtClean="0"/>
              <a:t>(</a:t>
            </a:r>
            <a:r>
              <a:rPr lang="zh-TW" altLang="en-US" dirty="0"/>
              <a:t>露營、</a:t>
            </a:r>
            <a:r>
              <a:rPr lang="zh-TW" altLang="en-US" dirty="0" smtClean="0"/>
              <a:t>大草原</a:t>
            </a:r>
            <a:r>
              <a:rPr lang="en-US" altLang="zh-TW" dirty="0" smtClean="0"/>
              <a:t>)</a:t>
            </a:r>
            <a:endParaRPr lang="zh-TW" altLang="en-US" dirty="0"/>
          </a:p>
        </p:txBody>
      </p:sp>
      <p:pic>
        <p:nvPicPr>
          <p:cNvPr id="9218" name="Picture 2" descr="C:\Users\pablo\Desktop\1711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7114" y="4077072"/>
            <a:ext cx="3314216" cy="1864246"/>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pablo\Desktop\1713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8414" b="27094"/>
          <a:stretch/>
        </p:blipFill>
        <p:spPr bwMode="auto">
          <a:xfrm>
            <a:off x="299877" y="4306288"/>
            <a:ext cx="2387054" cy="231246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pablo\Desktop\1713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2979" y="4562420"/>
            <a:ext cx="3200356" cy="18002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C:\Users\pablo\Desktop\17128.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75385" y="1874278"/>
            <a:ext cx="4117950" cy="2316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401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b="1" dirty="0"/>
              <a:t>營業時間</a:t>
            </a:r>
            <a:r>
              <a:rPr lang="en-US" altLang="zh-TW" b="1" dirty="0"/>
              <a:t>:</a:t>
            </a:r>
            <a:r>
              <a:rPr lang="en-US" altLang="zh-TW" b="1" dirty="0" smtClean="0"/>
              <a:t>09:00~17:00</a:t>
            </a:r>
          </a:p>
          <a:p>
            <a:r>
              <a:rPr lang="zh-TW" altLang="en-US" b="1" dirty="0"/>
              <a:t>票價</a:t>
            </a:r>
            <a:r>
              <a:rPr lang="zh-TW" altLang="en-US" b="1" dirty="0" smtClean="0"/>
              <a:t>表</a:t>
            </a:r>
            <a:endParaRPr lang="en-US" altLang="zh-TW" b="1" dirty="0" smtClean="0"/>
          </a:p>
          <a:p>
            <a:r>
              <a:rPr lang="zh-TW" altLang="en-US" b="1" dirty="0"/>
              <a:t>綠廊餐廳特色</a:t>
            </a:r>
            <a:r>
              <a:rPr lang="zh-TW" altLang="en-US" b="1" dirty="0" smtClean="0"/>
              <a:t>介紹</a:t>
            </a:r>
            <a:endParaRPr lang="en-US" altLang="zh-TW" b="1" dirty="0" smtClean="0"/>
          </a:p>
          <a:p>
            <a:r>
              <a:rPr lang="zh-TW" altLang="en-US" b="1" dirty="0"/>
              <a:t>森林</a:t>
            </a:r>
            <a:r>
              <a:rPr lang="zh-TW" altLang="en-US" b="1" dirty="0" smtClean="0"/>
              <a:t>露營</a:t>
            </a:r>
            <a:endParaRPr lang="en-US" altLang="zh-TW" b="1" dirty="0" smtClean="0"/>
          </a:p>
          <a:p>
            <a:r>
              <a:rPr lang="zh-TW" altLang="en-US" b="1" dirty="0"/>
              <a:t>牧場烤肉</a:t>
            </a:r>
            <a:endParaRPr lang="zh-TW" altLang="en-US" b="1" dirty="0"/>
          </a:p>
          <a:p>
            <a:endParaRPr lang="en-US" altLang="zh-TW" b="1" dirty="0"/>
          </a:p>
          <a:p>
            <a:endParaRPr lang="zh-TW" altLang="en-US" dirty="0"/>
          </a:p>
        </p:txBody>
      </p:sp>
      <p:sp>
        <p:nvSpPr>
          <p:cNvPr id="3" name="標題 2"/>
          <p:cNvSpPr>
            <a:spLocks noGrp="1"/>
          </p:cNvSpPr>
          <p:nvPr>
            <p:ph type="title"/>
          </p:nvPr>
        </p:nvSpPr>
        <p:spPr/>
        <p:txBody>
          <a:bodyPr/>
          <a:lstStyle/>
          <a:p>
            <a:r>
              <a:rPr lang="zh-TW" altLang="en-US" dirty="0"/>
              <a:t>牧場資訊</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48680"/>
            <a:ext cx="2880320" cy="2048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物件 3"/>
          <p:cNvGraphicFramePr>
            <a:graphicFrameLocks noChangeAspect="1"/>
          </p:cNvGraphicFramePr>
          <p:nvPr>
            <p:extLst>
              <p:ext uri="{D42A27DB-BD31-4B8C-83A1-F6EECF244321}">
                <p14:modId xmlns:p14="http://schemas.microsoft.com/office/powerpoint/2010/main" val="1882926529"/>
              </p:ext>
            </p:extLst>
          </p:nvPr>
        </p:nvGraphicFramePr>
        <p:xfrm>
          <a:off x="5076056" y="1268760"/>
          <a:ext cx="3816424" cy="5402554"/>
        </p:xfrm>
        <a:graphic>
          <a:graphicData uri="http://schemas.openxmlformats.org/presentationml/2006/ole">
            <mc:AlternateContent xmlns:mc="http://schemas.openxmlformats.org/markup-compatibility/2006">
              <mc:Choice xmlns:v="urn:schemas-microsoft-com:vml" Requires="v">
                <p:oleObj spid="_x0000_s2052" name="Acrobat Document" r:id="rId4" imgW="5667119" imgH="8019810" progId="AcroExch.Document.DC">
                  <p:embed/>
                </p:oleObj>
              </mc:Choice>
              <mc:Fallback>
                <p:oleObj name="Acrobat Document" r:id="rId4" imgW="5667119" imgH="8019810" progId="AcroExch.Document.DC">
                  <p:embed/>
                  <p:pic>
                    <p:nvPicPr>
                      <p:cNvPr id="0" name="物件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1268760"/>
                        <a:ext cx="3816424" cy="5402554"/>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743316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聯外</a:t>
            </a:r>
            <a:r>
              <a:rPr lang="zh-TW" altLang="en-US" dirty="0" smtClean="0"/>
              <a:t>交通</a:t>
            </a:r>
            <a:endParaRPr lang="en-US" altLang="zh-TW" dirty="0" smtClean="0"/>
          </a:p>
          <a:p>
            <a:r>
              <a:rPr lang="zh-TW" altLang="en-US" dirty="0"/>
              <a:t>搭乘</a:t>
            </a:r>
            <a:r>
              <a:rPr lang="zh-TW" altLang="en-US" dirty="0" smtClean="0"/>
              <a:t>火車：</a:t>
            </a:r>
            <a:r>
              <a:rPr lang="zh-TW" altLang="en-US" dirty="0"/>
              <a:t>台北方向→埔心</a:t>
            </a:r>
            <a:r>
              <a:rPr lang="zh-TW" altLang="en-US" dirty="0" smtClean="0"/>
              <a:t>車站</a:t>
            </a:r>
            <a:endParaRPr lang="en-US" altLang="zh-TW" dirty="0" smtClean="0"/>
          </a:p>
          <a:p>
            <a:pPr marL="0" indent="0">
              <a:buNone/>
            </a:pPr>
            <a:r>
              <a:rPr lang="en-US" altLang="zh-TW" dirty="0"/>
              <a:t>	</a:t>
            </a:r>
            <a:r>
              <a:rPr lang="en-US" altLang="zh-TW" dirty="0" smtClean="0"/>
              <a:t>(</a:t>
            </a:r>
            <a:r>
              <a:rPr lang="zh-TW" altLang="en-US" dirty="0"/>
              <a:t>南下區間車，車程</a:t>
            </a:r>
            <a:r>
              <a:rPr lang="en-US" altLang="zh-TW" dirty="0"/>
              <a:t>60</a:t>
            </a:r>
            <a:r>
              <a:rPr lang="zh-TW" altLang="en-US" dirty="0"/>
              <a:t>分鐘</a:t>
            </a:r>
            <a:r>
              <a:rPr lang="en-US" altLang="zh-TW" dirty="0" smtClean="0"/>
              <a:t>)</a:t>
            </a:r>
          </a:p>
          <a:p>
            <a:pPr marL="0" indent="0">
              <a:buNone/>
            </a:pPr>
            <a:endParaRPr lang="zh-TW" altLang="en-US" dirty="0"/>
          </a:p>
        </p:txBody>
      </p:sp>
      <p:sp>
        <p:nvSpPr>
          <p:cNvPr id="3" name="標題 2"/>
          <p:cNvSpPr>
            <a:spLocks noGrp="1"/>
          </p:cNvSpPr>
          <p:nvPr>
            <p:ph type="title"/>
          </p:nvPr>
        </p:nvSpPr>
        <p:spPr/>
        <p:txBody>
          <a:bodyPr/>
          <a:lstStyle/>
          <a:p>
            <a:endParaRPr lang="zh-TW" alt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992" y="2060848"/>
            <a:ext cx="3071115" cy="2183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353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lnSpcReduction="10000"/>
          </a:bodyPr>
          <a:lstStyle/>
          <a:p>
            <a:r>
              <a:rPr lang="zh-TW" altLang="en-US" dirty="0"/>
              <a:t>整體而言，牧場內適合青少年的活動是 騎單車 跑步 散步 悠閒逛園區</a:t>
            </a:r>
            <a:r>
              <a:rPr lang="en-US" altLang="zh-TW" dirty="0"/>
              <a:t>&amp;</a:t>
            </a:r>
            <a:r>
              <a:rPr lang="zh-TW" altLang="en-US" dirty="0"/>
              <a:t>邊聊天放鬆，球類運動 大概只能利用廣大草原踢足球了。</a:t>
            </a:r>
          </a:p>
          <a:p>
            <a:r>
              <a:rPr lang="zh-TW" altLang="en-US" dirty="0"/>
              <a:t>沒有體能運動設施。</a:t>
            </a:r>
          </a:p>
          <a:p>
            <a:r>
              <a:rPr lang="zh-TW" altLang="en-US" dirty="0"/>
              <a:t>如果下小雨，燒烤</a:t>
            </a:r>
            <a:r>
              <a:rPr lang="en-US" altLang="zh-TW" dirty="0"/>
              <a:t>&amp;</a:t>
            </a:r>
            <a:r>
              <a:rPr lang="zh-TW" altLang="en-US" dirty="0"/>
              <a:t>煮食 可租用有棚架的烤爐，也有大型舉辦活動的棚架式區域可用。</a:t>
            </a:r>
          </a:p>
          <a:p>
            <a:endParaRPr lang="zh-TW" altLang="en-US" dirty="0"/>
          </a:p>
          <a:p>
            <a:r>
              <a:rPr lang="zh-TW" altLang="en-US" dirty="0"/>
              <a:t>園區很大</a:t>
            </a:r>
            <a:r>
              <a:rPr lang="zh-TW" altLang="en-US" dirty="0" smtClean="0"/>
              <a:t>，租一台</a:t>
            </a:r>
            <a:r>
              <a:rPr lang="zh-TW" altLang="en-US" dirty="0"/>
              <a:t>電動車，逛完花了一小時二十分鐘。</a:t>
            </a:r>
          </a:p>
        </p:txBody>
      </p:sp>
      <p:sp>
        <p:nvSpPr>
          <p:cNvPr id="3" name="標題 2"/>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1546759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比較擔心門票，大人</a:t>
            </a:r>
            <a:r>
              <a:rPr lang="en-US" altLang="zh-TW" dirty="0"/>
              <a:t>$400,</a:t>
            </a:r>
            <a:r>
              <a:rPr lang="zh-TW" altLang="en-US" dirty="0"/>
              <a:t>學生</a:t>
            </a:r>
            <a:r>
              <a:rPr lang="en-US" altLang="zh-TW" dirty="0"/>
              <a:t>$350</a:t>
            </a:r>
            <a:r>
              <a:rPr lang="zh-TW" altLang="en-US" dirty="0"/>
              <a:t>，再加上租</a:t>
            </a:r>
            <a:r>
              <a:rPr lang="zh-TW" altLang="en-US" dirty="0" smtClean="0"/>
              <a:t>腳踏車</a:t>
            </a:r>
            <a:r>
              <a:rPr lang="en-US" altLang="zh-TW" dirty="0" smtClean="0"/>
              <a:t>$</a:t>
            </a:r>
            <a:r>
              <a:rPr lang="en-US" altLang="zh-TW" dirty="0"/>
              <a:t>200</a:t>
            </a:r>
            <a:r>
              <a:rPr lang="zh-TW" altLang="en-US" dirty="0"/>
              <a:t>。</a:t>
            </a:r>
          </a:p>
          <a:p>
            <a:r>
              <a:rPr lang="zh-TW" altLang="en-US" dirty="0"/>
              <a:t>如果我們自己帶 食物，只租爐子</a:t>
            </a:r>
            <a:r>
              <a:rPr lang="en-US" altLang="zh-TW" dirty="0"/>
              <a:t>; </a:t>
            </a:r>
            <a:r>
              <a:rPr lang="zh-TW" altLang="en-US" dirty="0"/>
              <a:t>或向牧場預約 整套食 器材，食材</a:t>
            </a:r>
            <a:r>
              <a:rPr lang="zh-TW" altLang="en-US" dirty="0" smtClean="0"/>
              <a:t>部分。</a:t>
            </a:r>
            <a:endParaRPr lang="en-US" altLang="zh-TW" dirty="0" smtClean="0"/>
          </a:p>
          <a:p>
            <a:r>
              <a:rPr lang="zh-TW" altLang="en-US" dirty="0" smtClean="0"/>
              <a:t>也</a:t>
            </a:r>
            <a:r>
              <a:rPr lang="zh-TW" altLang="en-US" dirty="0"/>
              <a:t>可以預約一套食 器 材</a:t>
            </a:r>
            <a:r>
              <a:rPr lang="en-US" altLang="zh-TW" dirty="0"/>
              <a:t>$2000</a:t>
            </a:r>
            <a:r>
              <a:rPr lang="zh-TW" altLang="en-US" dirty="0"/>
              <a:t>，我們自己帶一部分。</a:t>
            </a:r>
            <a:endParaRPr lang="en-US" altLang="zh-TW" dirty="0" smtClean="0"/>
          </a:p>
          <a:p>
            <a:endParaRPr lang="zh-TW" altLang="en-US" dirty="0"/>
          </a:p>
        </p:txBody>
      </p:sp>
      <p:sp>
        <p:nvSpPr>
          <p:cNvPr id="3" name="標題 2"/>
          <p:cNvSpPr>
            <a:spLocks noGrp="1"/>
          </p:cNvSpPr>
          <p:nvPr>
            <p:ph type="title"/>
          </p:nvPr>
        </p:nvSpPr>
        <p:spPr/>
        <p:txBody>
          <a:bodyPr/>
          <a:lstStyle/>
          <a:p>
            <a:endParaRPr lang="zh-TW" altLang="en-US"/>
          </a:p>
        </p:txBody>
      </p:sp>
    </p:spTree>
    <p:extLst>
      <p:ext uri="{BB962C8B-B14F-4D97-AF65-F5344CB8AC3E}">
        <p14:creationId xmlns:p14="http://schemas.microsoft.com/office/powerpoint/2010/main" val="300779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r>
              <a:rPr lang="zh-TW" altLang="en-US" dirty="0"/>
              <a:t>從民國</a:t>
            </a:r>
            <a:r>
              <a:rPr lang="en-US" altLang="zh-TW" dirty="0"/>
              <a:t>46</a:t>
            </a:r>
            <a:r>
              <a:rPr lang="zh-TW" altLang="en-US" dirty="0"/>
              <a:t>年味全埔心牧場配合政府發展台灣酪農產業，將原本一片荒野林地，開墾成北台灣第一座</a:t>
            </a:r>
            <a:r>
              <a:rPr lang="zh-TW" altLang="en-US" dirty="0" smtClean="0"/>
              <a:t>牧場</a:t>
            </a:r>
            <a:r>
              <a:rPr lang="zh-TW" altLang="en-US" dirty="0"/>
              <a:t>。</a:t>
            </a:r>
            <a:r>
              <a:rPr lang="zh-TW" altLang="en-US" dirty="0" smtClean="0"/>
              <a:t>而今</a:t>
            </a:r>
            <a:r>
              <a:rPr lang="zh-TW" altLang="en-US" dirty="0"/>
              <a:t>味全埔心牧場將不再只是一座牧場，更是北台灣一個休閒渡假的好去處。 </a:t>
            </a:r>
            <a:endParaRPr lang="en-US" altLang="zh-TW" dirty="0" smtClean="0"/>
          </a:p>
        </p:txBody>
      </p:sp>
      <p:sp>
        <p:nvSpPr>
          <p:cNvPr id="3" name="標題 2"/>
          <p:cNvSpPr>
            <a:spLocks noGrp="1"/>
          </p:cNvSpPr>
          <p:nvPr>
            <p:ph type="title"/>
          </p:nvPr>
        </p:nvSpPr>
        <p:spPr/>
        <p:txBody>
          <a:bodyPr/>
          <a:lstStyle/>
          <a:p>
            <a:r>
              <a:rPr lang="zh-TW" altLang="en-US" dirty="0"/>
              <a:t>牧場簡介</a:t>
            </a:r>
            <a:endParaRPr lang="zh-TW" altLang="en-US" dirty="0"/>
          </a:p>
        </p:txBody>
      </p:sp>
      <p:pic>
        <p:nvPicPr>
          <p:cNvPr id="1027" name="Picture 3" descr="http://www.weichuan-ranch.com.tw/images/aboutIM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4149080"/>
            <a:ext cx="3286125" cy="237172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images-blogger-opensocial.googleusercontent.com/gadgets/proxy?url=http%3A%2F%2Flh5.ggpht.com%2F-1p_FnVZzzog%2FUiSXLNFsd3I%2FAAAAAAAAM7U%2FxFDAUl5pjYo%2Fs1600%2F1843072415.jpg&amp;container=blogger&amp;gadget=a&amp;rewriteMime=image%2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4371962"/>
            <a:ext cx="2376264" cy="196136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s://images-blogger-opensocial.googleusercontent.com/gadgets/proxy?url=http%3A%2F%2Flh4.ggpht.com%2F-2Me3nyD1qTk%2FUiSXKN_vL3I%2FAAAAAAAAM7M%2FOMOXm3Ryt2g%2Fs1600%2F1843072413.jpg&amp;container=blogger&amp;gadget=a&amp;rewriteMime=image%2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836712"/>
            <a:ext cx="2155690" cy="177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500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fontScale="92500" lnSpcReduction="20000"/>
          </a:bodyPr>
          <a:lstStyle/>
          <a:p>
            <a:r>
              <a:rPr lang="zh-TW" altLang="en-US" dirty="0"/>
              <a:t>味全埔心牧場提供渡假小木屋住宿服務，讓您有機會享受牧場的晨昏夜空</a:t>
            </a:r>
            <a:r>
              <a:rPr lang="zh-TW" altLang="en-US" dirty="0" smtClean="0"/>
              <a:t>。</a:t>
            </a:r>
            <a:endParaRPr lang="en-US" altLang="zh-TW" dirty="0" smtClean="0"/>
          </a:p>
          <a:p>
            <a:r>
              <a:rPr lang="zh-TW" altLang="en-US" dirty="0" smtClean="0"/>
              <a:t>此外</a:t>
            </a:r>
            <a:r>
              <a:rPr lang="zh-TW" altLang="en-US" dirty="0"/>
              <a:t>，更提供完善的露營區讓久居都市的您，體驗大自然的野外生活</a:t>
            </a:r>
            <a:r>
              <a:rPr lang="zh-TW" altLang="en-US" dirty="0" smtClean="0"/>
              <a:t>。</a:t>
            </a:r>
            <a:endParaRPr lang="en-US" altLang="zh-TW" dirty="0" smtClean="0"/>
          </a:p>
          <a:p>
            <a:r>
              <a:rPr lang="zh-TW" altLang="en-US" dirty="0" smtClean="0"/>
              <a:t>同時</a:t>
            </a:r>
            <a:r>
              <a:rPr lang="zh-TW" altLang="en-US" dirty="0"/>
              <a:t>，牧場精心提供美食，可選擇綠園中式餐廳所供應的中式套餐或合菜及綠廊西式餐廳所烹飪的精緻美味西式簡餐，或是離大自然最近的森林烤肉區、野炊區，只要事先預約即不需準備任何用品食材，也能輕鬆享受不同吃的樂趣</a:t>
            </a:r>
            <a:r>
              <a:rPr lang="zh-TW" altLang="en-US" dirty="0" smtClean="0"/>
              <a:t>。</a:t>
            </a:r>
            <a:endParaRPr lang="en-US" altLang="zh-TW" dirty="0" smtClean="0"/>
          </a:p>
          <a:p>
            <a:r>
              <a:rPr lang="zh-TW" altLang="en-US" dirty="0" smtClean="0"/>
              <a:t>另外</a:t>
            </a:r>
            <a:r>
              <a:rPr lang="zh-TW" altLang="en-US" dirty="0"/>
              <a:t>，牧場內更備有完善的教育訓練教室，可提供機關團體小型研討或大型授課。 </a:t>
            </a:r>
            <a:endParaRPr lang="zh-TW" altLang="en-US" dirty="0"/>
          </a:p>
        </p:txBody>
      </p:sp>
      <p:sp>
        <p:nvSpPr>
          <p:cNvPr id="3" name="標題 2"/>
          <p:cNvSpPr>
            <a:spLocks noGrp="1"/>
          </p:cNvSpPr>
          <p:nvPr>
            <p:ph type="title"/>
          </p:nvPr>
        </p:nvSpPr>
        <p:spPr/>
        <p:txBody>
          <a:bodyPr/>
          <a:lstStyle/>
          <a:p>
            <a:r>
              <a:rPr lang="zh-TW" altLang="en-US" dirty="0"/>
              <a:t>牧場</a:t>
            </a:r>
            <a:r>
              <a:rPr lang="zh-TW" altLang="en-US" dirty="0" smtClean="0"/>
              <a:t>簡介</a:t>
            </a:r>
            <a:r>
              <a:rPr lang="en-US" altLang="zh-TW" dirty="0" smtClean="0"/>
              <a:t>(</a:t>
            </a:r>
            <a:r>
              <a:rPr lang="en-US" altLang="zh-TW" dirty="0" err="1" smtClean="0"/>
              <a:t>cont</a:t>
            </a:r>
            <a:r>
              <a:rPr lang="en-US" altLang="zh-TW" dirty="0" smtClean="0"/>
              <a:t>’)</a:t>
            </a:r>
            <a:endParaRPr lang="zh-TW" altLang="en-US" dirty="0"/>
          </a:p>
        </p:txBody>
      </p:sp>
    </p:spTree>
    <p:extLst>
      <p:ext uri="{BB962C8B-B14F-4D97-AF65-F5344CB8AC3E}">
        <p14:creationId xmlns:p14="http://schemas.microsoft.com/office/powerpoint/2010/main" val="1973898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a:t>牛舍導</a:t>
            </a:r>
            <a:r>
              <a:rPr lang="zh-TW" altLang="en-US" dirty="0" smtClean="0"/>
              <a:t>覽</a:t>
            </a:r>
            <a:endParaRPr lang="en-US" altLang="zh-TW" dirty="0" smtClean="0"/>
          </a:p>
          <a:p>
            <a:r>
              <a:rPr lang="zh-TW" altLang="en-US" dirty="0"/>
              <a:t>榨乳</a:t>
            </a:r>
            <a:r>
              <a:rPr lang="zh-TW" altLang="en-US" dirty="0" smtClean="0"/>
              <a:t>解說</a:t>
            </a:r>
            <a:endParaRPr lang="en-US" altLang="zh-TW" dirty="0" smtClean="0"/>
          </a:p>
          <a:p>
            <a:r>
              <a:rPr lang="zh-TW" altLang="en-US" dirty="0"/>
              <a:t>蝴蝶昆蟲生態園</a:t>
            </a:r>
            <a:r>
              <a:rPr lang="en-US" altLang="zh-TW" dirty="0"/>
              <a:t>(</a:t>
            </a:r>
            <a:r>
              <a:rPr lang="zh-TW" altLang="en-US" dirty="0"/>
              <a:t>館</a:t>
            </a:r>
            <a:r>
              <a:rPr lang="en-US" altLang="zh-TW" dirty="0" smtClean="0"/>
              <a:t>)</a:t>
            </a:r>
          </a:p>
          <a:p>
            <a:r>
              <a:rPr lang="zh-TW" altLang="en-US" dirty="0"/>
              <a:t>乳業展覽館和</a:t>
            </a:r>
            <a:r>
              <a:rPr lang="zh-TW" altLang="en-US" dirty="0" smtClean="0"/>
              <a:t>牛舍</a:t>
            </a:r>
            <a:endParaRPr lang="en-US" altLang="zh-TW" dirty="0" smtClean="0"/>
          </a:p>
          <a:p>
            <a:r>
              <a:rPr lang="zh-TW" altLang="en-US" dirty="0"/>
              <a:t>掌工坊和</a:t>
            </a:r>
            <a:r>
              <a:rPr lang="zh-TW" altLang="en-US" dirty="0" smtClean="0"/>
              <a:t>馬廄</a:t>
            </a:r>
            <a:endParaRPr lang="en-US" altLang="zh-TW" dirty="0" smtClean="0"/>
          </a:p>
          <a:p>
            <a:r>
              <a:rPr lang="en-US" altLang="zh-TW" dirty="0" smtClean="0"/>
              <a:t>DIY</a:t>
            </a:r>
            <a:r>
              <a:rPr lang="zh-TW" altLang="en-US" dirty="0"/>
              <a:t>工坊</a:t>
            </a:r>
            <a:endParaRPr lang="zh-TW" altLang="en-US" dirty="0"/>
          </a:p>
        </p:txBody>
      </p:sp>
      <p:sp>
        <p:nvSpPr>
          <p:cNvPr id="3" name="標題 2"/>
          <p:cNvSpPr>
            <a:spLocks noGrp="1"/>
          </p:cNvSpPr>
          <p:nvPr>
            <p:ph type="title"/>
          </p:nvPr>
        </p:nvSpPr>
        <p:spPr/>
        <p:txBody>
          <a:bodyPr/>
          <a:lstStyle/>
          <a:p>
            <a:r>
              <a:rPr lang="zh-TW" altLang="en-US" dirty="0"/>
              <a:t>牧場景觀</a:t>
            </a:r>
            <a:endParaRPr lang="zh-TW" altLang="en-US" dirty="0"/>
          </a:p>
        </p:txBody>
      </p:sp>
    </p:spTree>
    <p:extLst>
      <p:ext uri="{BB962C8B-B14F-4D97-AF65-F5344CB8AC3E}">
        <p14:creationId xmlns:p14="http://schemas.microsoft.com/office/powerpoint/2010/main" val="952339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normAutofit/>
          </a:bodyPr>
          <a:lstStyle/>
          <a:p>
            <a:r>
              <a:rPr lang="en-US" altLang="zh-TW" dirty="0"/>
              <a:t>DIY</a:t>
            </a:r>
            <a:r>
              <a:rPr lang="zh-TW" altLang="en-US" dirty="0"/>
              <a:t>工</a:t>
            </a:r>
            <a:r>
              <a:rPr lang="zh-TW" altLang="en-US" dirty="0" smtClean="0"/>
              <a:t>坊 隨</a:t>
            </a:r>
            <a:r>
              <a:rPr lang="zh-TW" altLang="en-US" dirty="0"/>
              <a:t>到隨做 </a:t>
            </a:r>
            <a:r>
              <a:rPr lang="en-US" altLang="zh-TW" dirty="0"/>
              <a:t>$60~$100</a:t>
            </a:r>
            <a:endParaRPr lang="zh-TW" altLang="en-US" dirty="0"/>
          </a:p>
        </p:txBody>
      </p:sp>
      <p:pic>
        <p:nvPicPr>
          <p:cNvPr id="4099" name="Picture 3" descr="C:\Users\pablo\Desktop\1708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086" y="4189805"/>
            <a:ext cx="3426229" cy="19272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pablo\Desktop\1708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2276872"/>
            <a:ext cx="3412044" cy="19192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pablo\Desktop\17083.jpg"/>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358777" y="2132856"/>
            <a:ext cx="1941314" cy="34512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pablo\Desktop\1708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8086" y="1332278"/>
            <a:ext cx="3855521" cy="216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694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r>
              <a:rPr lang="zh-TW" altLang="en-US" dirty="0" smtClean="0"/>
              <a:t>素</a:t>
            </a:r>
            <a:r>
              <a:rPr lang="zh-TW" altLang="en-US" dirty="0"/>
              <a:t>烤全部材料</a:t>
            </a:r>
            <a:r>
              <a:rPr lang="en-US" altLang="zh-TW" dirty="0"/>
              <a:t>+</a:t>
            </a:r>
            <a:r>
              <a:rPr lang="zh-TW" altLang="en-US" dirty="0"/>
              <a:t>爐子</a:t>
            </a:r>
            <a:r>
              <a:rPr lang="en-US" altLang="zh-TW" dirty="0"/>
              <a:t>= $2000 8</a:t>
            </a:r>
            <a:r>
              <a:rPr lang="zh-TW" altLang="en-US" dirty="0"/>
              <a:t>人份</a:t>
            </a:r>
            <a:r>
              <a:rPr lang="zh-TW" altLang="en-US" dirty="0" smtClean="0"/>
              <a:t>。</a:t>
            </a:r>
            <a:endParaRPr lang="en-US" altLang="zh-TW" dirty="0" smtClean="0"/>
          </a:p>
          <a:p>
            <a:r>
              <a:rPr lang="zh-TW" altLang="en-US" dirty="0" smtClean="0"/>
              <a:t>無棚架 </a:t>
            </a:r>
            <a:r>
              <a:rPr lang="en-US" altLang="zh-TW" dirty="0" smtClean="0"/>
              <a:t>$350</a:t>
            </a:r>
            <a:r>
              <a:rPr lang="zh-TW" altLang="en-US" dirty="0" smtClean="0"/>
              <a:t>。</a:t>
            </a:r>
            <a:endParaRPr lang="en-US" altLang="zh-TW" dirty="0" smtClean="0"/>
          </a:p>
          <a:p>
            <a:r>
              <a:rPr lang="zh-TW" altLang="en-US" dirty="0" smtClean="0"/>
              <a:t>有</a:t>
            </a:r>
            <a:r>
              <a:rPr lang="zh-TW" altLang="en-US" dirty="0"/>
              <a:t>棚架 </a:t>
            </a:r>
            <a:r>
              <a:rPr lang="en-US" altLang="zh-TW" dirty="0" smtClean="0"/>
              <a:t>$</a:t>
            </a:r>
            <a:r>
              <a:rPr lang="en-US" altLang="zh-TW" dirty="0"/>
              <a:t>500</a:t>
            </a:r>
            <a:r>
              <a:rPr lang="zh-TW" altLang="en-US" dirty="0"/>
              <a:t>。</a:t>
            </a:r>
          </a:p>
        </p:txBody>
      </p:sp>
      <p:sp>
        <p:nvSpPr>
          <p:cNvPr id="3" name="標題 2"/>
          <p:cNvSpPr>
            <a:spLocks noGrp="1"/>
          </p:cNvSpPr>
          <p:nvPr>
            <p:ph type="title"/>
          </p:nvPr>
        </p:nvSpPr>
        <p:spPr/>
        <p:txBody>
          <a:bodyPr>
            <a:normAutofit/>
          </a:bodyPr>
          <a:lstStyle/>
          <a:p>
            <a:r>
              <a:rPr lang="zh-TW" altLang="en-US" dirty="0"/>
              <a:t>烤</a:t>
            </a:r>
            <a:r>
              <a:rPr lang="zh-TW" altLang="en-US" dirty="0" smtClean="0"/>
              <a:t>區爐</a:t>
            </a:r>
            <a:r>
              <a:rPr lang="zh-TW" altLang="en-US" dirty="0"/>
              <a:t>位 </a:t>
            </a:r>
            <a:r>
              <a:rPr lang="en-US" altLang="zh-TW" dirty="0" smtClean="0"/>
              <a:t>$350~500</a:t>
            </a:r>
            <a:endParaRPr lang="zh-TW" altLang="en-US" dirty="0"/>
          </a:p>
        </p:txBody>
      </p:sp>
      <p:pic>
        <p:nvPicPr>
          <p:cNvPr id="5122" name="Picture 2" descr="C:\Users\pablo\Desktop\1709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50825" y="1484784"/>
            <a:ext cx="2610084" cy="146817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pablo\Desktop\1709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4310968"/>
            <a:ext cx="3600400" cy="20252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pablo\Desktop\1709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531977"/>
            <a:ext cx="3207495" cy="1804216"/>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pablo\Desktop\1709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5896" y="3573016"/>
            <a:ext cx="1554287" cy="2763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715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dirty="0"/>
          </a:p>
        </p:txBody>
      </p:sp>
      <p:sp>
        <p:nvSpPr>
          <p:cNvPr id="3" name="標題 2"/>
          <p:cNvSpPr>
            <a:spLocks noGrp="1"/>
          </p:cNvSpPr>
          <p:nvPr>
            <p:ph type="title"/>
          </p:nvPr>
        </p:nvSpPr>
        <p:spPr/>
        <p:txBody>
          <a:bodyPr/>
          <a:lstStyle/>
          <a:p>
            <a:r>
              <a:rPr lang="zh-TW" altLang="en-US" dirty="0" smtClean="0"/>
              <a:t>動物</a:t>
            </a:r>
            <a:r>
              <a:rPr lang="zh-TW" altLang="en-US" dirty="0"/>
              <a:t>區 </a:t>
            </a:r>
            <a:r>
              <a:rPr lang="zh-TW" altLang="en-US" dirty="0" smtClean="0"/>
              <a:t>可以</a:t>
            </a:r>
            <a:r>
              <a:rPr lang="zh-TW" altLang="en-US" dirty="0"/>
              <a:t>餵食</a:t>
            </a:r>
          </a:p>
        </p:txBody>
      </p:sp>
      <p:pic>
        <p:nvPicPr>
          <p:cNvPr id="6146" name="Picture 2" descr="C:\Users\pablo\Desktop\1710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8026" y="4210980"/>
            <a:ext cx="4320480" cy="243027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pablo\Desktop\171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204864"/>
            <a:ext cx="4501262" cy="25319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pablo\Desktop\1710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4144" y="1268760"/>
            <a:ext cx="4320480" cy="243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36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lstStyle/>
          <a:p>
            <a:endParaRPr lang="zh-TW" altLang="en-US" dirty="0"/>
          </a:p>
        </p:txBody>
      </p:sp>
      <p:sp>
        <p:nvSpPr>
          <p:cNvPr id="3" name="標題 2"/>
          <p:cNvSpPr>
            <a:spLocks noGrp="1"/>
          </p:cNvSpPr>
          <p:nvPr>
            <p:ph type="title"/>
          </p:nvPr>
        </p:nvSpPr>
        <p:spPr/>
        <p:txBody>
          <a:bodyPr>
            <a:normAutofit/>
          </a:bodyPr>
          <a:lstStyle/>
          <a:p>
            <a:r>
              <a:rPr lang="zh-TW" altLang="en-US" dirty="0" smtClean="0"/>
              <a:t>蝴蝶</a:t>
            </a:r>
            <a:r>
              <a:rPr lang="zh-TW" altLang="en-US" dirty="0"/>
              <a:t>生態園</a:t>
            </a:r>
            <a:r>
              <a:rPr lang="zh-TW" altLang="en-US" dirty="0" smtClean="0"/>
              <a:t>，活</a:t>
            </a:r>
            <a:r>
              <a:rPr lang="zh-TW" altLang="en-US" dirty="0"/>
              <a:t>體</a:t>
            </a:r>
            <a:r>
              <a:rPr lang="en-US" altLang="zh-TW" dirty="0"/>
              <a:t>&amp;</a:t>
            </a:r>
            <a:r>
              <a:rPr lang="zh-TW" altLang="en-US" dirty="0"/>
              <a:t>標本</a:t>
            </a:r>
            <a:r>
              <a:rPr lang="en-US" altLang="zh-TW" dirty="0"/>
              <a:t>&amp;</a:t>
            </a:r>
            <a:r>
              <a:rPr lang="zh-TW" altLang="en-US" dirty="0" smtClean="0"/>
              <a:t>解說</a:t>
            </a:r>
            <a:endParaRPr lang="zh-TW" altLang="en-US" dirty="0"/>
          </a:p>
        </p:txBody>
      </p:sp>
      <p:pic>
        <p:nvPicPr>
          <p:cNvPr id="7170" name="Picture 2" descr="C:\Users\pablo\Desktop\1711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3968" y="1988840"/>
            <a:ext cx="1981065" cy="3521893"/>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pablo\Desktop\171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529390"/>
            <a:ext cx="3521894" cy="198106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pablo\Desktop\1710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3933056"/>
            <a:ext cx="3521894" cy="1981065"/>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pablo\Desktop\171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2878" y="1988840"/>
            <a:ext cx="1981065" cy="3521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431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Picture 5" descr="C:\Users\pablo\Desktop\1711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265" y="3573016"/>
            <a:ext cx="4256473" cy="23942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pablo\Desktop\171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67" y="1700808"/>
            <a:ext cx="5766030" cy="1495564"/>
          </a:xfrm>
          <a:prstGeom prst="rect">
            <a:avLst/>
          </a:prstGeom>
          <a:noFill/>
          <a:extLst>
            <a:ext uri="{909E8E84-426E-40DD-AFC4-6F175D3DCCD1}">
              <a14:hiddenFill xmlns:a14="http://schemas.microsoft.com/office/drawing/2010/main">
                <a:solidFill>
                  <a:srgbClr val="FFFFFF"/>
                </a:solidFill>
              </a14:hiddenFill>
            </a:ext>
          </a:extLst>
        </p:spPr>
      </p:pic>
      <p:sp>
        <p:nvSpPr>
          <p:cNvPr id="2" name="內容版面配置區 1"/>
          <p:cNvSpPr>
            <a:spLocks noGrp="1"/>
          </p:cNvSpPr>
          <p:nvPr>
            <p:ph idx="1"/>
          </p:nvPr>
        </p:nvSpPr>
        <p:spPr/>
        <p:txBody>
          <a:bodyPr/>
          <a:lstStyle/>
          <a:p>
            <a:endParaRPr lang="zh-TW" altLang="en-US" dirty="0"/>
          </a:p>
        </p:txBody>
      </p:sp>
      <p:sp>
        <p:nvSpPr>
          <p:cNvPr id="3" name="標題 2"/>
          <p:cNvSpPr>
            <a:spLocks noGrp="1"/>
          </p:cNvSpPr>
          <p:nvPr>
            <p:ph type="title"/>
          </p:nvPr>
        </p:nvSpPr>
        <p:spPr/>
        <p:txBody>
          <a:bodyPr/>
          <a:lstStyle/>
          <a:p>
            <a:r>
              <a:rPr lang="zh-TW" altLang="en-US" dirty="0"/>
              <a:t>日式 歐式 花園，景色優美愜意</a:t>
            </a:r>
          </a:p>
        </p:txBody>
      </p:sp>
      <p:pic>
        <p:nvPicPr>
          <p:cNvPr id="8194" name="Picture 2" descr="C:\Users\pablo\Desktop\1712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2040" y="1556792"/>
            <a:ext cx="3912096" cy="2200554"/>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pablo\Desktop\1712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23928" y="3373232"/>
            <a:ext cx="4385884" cy="2467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2999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波形">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波形">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波形">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213</TotalTime>
  <Words>448</Words>
  <Application>Microsoft Office PowerPoint</Application>
  <PresentationFormat>如螢幕大小 (4:3)</PresentationFormat>
  <Paragraphs>40</Paragraphs>
  <Slides>14</Slides>
  <Notes>0</Notes>
  <HiddenSlides>0</HiddenSlides>
  <MMClips>0</MMClips>
  <ScaleCrop>false</ScaleCrop>
  <HeadingPairs>
    <vt:vector size="6" baseType="variant">
      <vt:variant>
        <vt:lpstr>佈景主題</vt:lpstr>
      </vt:variant>
      <vt:variant>
        <vt:i4>1</vt:i4>
      </vt:variant>
      <vt:variant>
        <vt:lpstr>內嵌 OLE 伺服程式</vt:lpstr>
      </vt:variant>
      <vt:variant>
        <vt:i4>1</vt:i4>
      </vt:variant>
      <vt:variant>
        <vt:lpstr>投影片標題</vt:lpstr>
      </vt:variant>
      <vt:variant>
        <vt:i4>14</vt:i4>
      </vt:variant>
    </vt:vector>
  </HeadingPairs>
  <TitlesOfParts>
    <vt:vector size="16" baseType="lpstr">
      <vt:lpstr>波形</vt:lpstr>
      <vt:lpstr>Adobe Acrobat Document</vt:lpstr>
      <vt:lpstr>PowerPoint 簡報</vt:lpstr>
      <vt:lpstr>牧場簡介</vt:lpstr>
      <vt:lpstr>牧場簡介(cont’)</vt:lpstr>
      <vt:lpstr>牧場景觀</vt:lpstr>
      <vt:lpstr>DIY工坊 隨到隨做 $60~$100</vt:lpstr>
      <vt:lpstr>烤區爐位 $350~500</vt:lpstr>
      <vt:lpstr>動物區 可以餵食</vt:lpstr>
      <vt:lpstr>蝴蝶生態園，活體&amp;標本&amp;解說</vt:lpstr>
      <vt:lpstr>日式 歐式 花園，景色優美愜意</vt:lpstr>
      <vt:lpstr>其他 (露營、大草原)</vt:lpstr>
      <vt:lpstr>牧場資訊</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pablo</dc:creator>
  <cp:lastModifiedBy>pablo</cp:lastModifiedBy>
  <cp:revision>5</cp:revision>
  <dcterms:created xsi:type="dcterms:W3CDTF">2015-12-25T02:48:40Z</dcterms:created>
  <dcterms:modified xsi:type="dcterms:W3CDTF">2015-12-25T06:22:24Z</dcterms:modified>
</cp:coreProperties>
</file>